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7"/>
  </p:notesMasterIdLst>
  <p:sldIdLst>
    <p:sldId id="256" r:id="rId2"/>
    <p:sldId id="263" r:id="rId3"/>
    <p:sldId id="264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70" d="100"/>
          <a:sy n="70" d="100"/>
        </p:scale>
        <p:origin x="45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Eurozone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5000"/>
                    <a:satMod val="130000"/>
                  </a:schemeClr>
                </a:gs>
                <a:gs pos="34000">
                  <a:schemeClr val="accent1">
                    <a:shade val="87000"/>
                    <a:satMod val="125000"/>
                  </a:schemeClr>
                </a:gs>
                <a:gs pos="70000">
                  <a:schemeClr val="accent1">
                    <a:tint val="100000"/>
                    <a:shade val="90000"/>
                    <a:satMod val="130000"/>
                  </a:schemeClr>
                </a:gs>
                <a:gs pos="100000">
                  <a:schemeClr val="accent1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44450" dist="25400" dir="2700000" algn="br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Tucana Roast</c:v>
                </c:pt>
                <c:pt idx="1">
                  <c:v>Phoenix Roast</c:v>
                </c:pt>
                <c:pt idx="2">
                  <c:v>Indus Tea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16083</c:v>
                </c:pt>
                <c:pt idx="1">
                  <c:v>15344</c:v>
                </c:pt>
                <c:pt idx="2">
                  <c:v>12493</c:v>
                </c:pt>
                <c:pt idx="3">
                  <c:v>16364</c:v>
                </c:pt>
                <c:pt idx="4">
                  <c:v>60284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48-4C7F-84A1-EB8B64771C3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International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85000"/>
                    <a:satMod val="130000"/>
                  </a:schemeClr>
                </a:gs>
                <a:gs pos="34000">
                  <a:schemeClr val="accent2">
                    <a:shade val="87000"/>
                    <a:satMod val="125000"/>
                  </a:schemeClr>
                </a:gs>
                <a:gs pos="70000">
                  <a:schemeClr val="accent2">
                    <a:tint val="100000"/>
                    <a:shade val="90000"/>
                    <a:satMod val="130000"/>
                  </a:schemeClr>
                </a:gs>
                <a:gs pos="100000">
                  <a:schemeClr val="accent2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44450" dist="25400" dir="2700000" algn="br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Tucana Roast</c:v>
                </c:pt>
                <c:pt idx="1">
                  <c:v>Phoenix Roast</c:v>
                </c:pt>
                <c:pt idx="2">
                  <c:v>Indus Tea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Sheet1!$C$2:$C$6</c:f>
              <c:numCache>
                <c:formatCode>"$"#,##0_);[Red]\("$"#,##0\)</c:formatCode>
                <c:ptCount val="5"/>
                <c:pt idx="0">
                  <c:v>8965</c:v>
                </c:pt>
                <c:pt idx="1">
                  <c:v>11476</c:v>
                </c:pt>
                <c:pt idx="2">
                  <c:v>11778</c:v>
                </c:pt>
                <c:pt idx="3">
                  <c:v>14286</c:v>
                </c:pt>
                <c:pt idx="4">
                  <c:v>46505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48-4C7F-84A1-EB8B64771C3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85000"/>
                    <a:satMod val="130000"/>
                  </a:schemeClr>
                </a:gs>
                <a:gs pos="34000">
                  <a:schemeClr val="accent3">
                    <a:shade val="87000"/>
                    <a:satMod val="125000"/>
                  </a:schemeClr>
                </a:gs>
                <a:gs pos="70000">
                  <a:schemeClr val="accent3">
                    <a:tint val="100000"/>
                    <a:shade val="90000"/>
                    <a:satMod val="130000"/>
                  </a:schemeClr>
                </a:gs>
                <a:gs pos="100000">
                  <a:schemeClr val="accent3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44450" dist="25400" dir="2700000" algn="br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Tucana Roast</c:v>
                </c:pt>
                <c:pt idx="1">
                  <c:v>Phoenix Roast</c:v>
                </c:pt>
                <c:pt idx="2">
                  <c:v>Indus Tea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Sheet1!$D$2:$D$6</c:f>
              <c:numCache>
                <c:formatCode>"$"#,##0_);[Red]\("$"#,##0\)</c:formatCode>
                <c:ptCount val="5"/>
                <c:pt idx="0">
                  <c:v>7927</c:v>
                </c:pt>
                <c:pt idx="1">
                  <c:v>7582</c:v>
                </c:pt>
                <c:pt idx="2">
                  <c:v>8478</c:v>
                </c:pt>
                <c:pt idx="3">
                  <c:v>9179</c:v>
                </c:pt>
                <c:pt idx="4">
                  <c:v>33166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48-4C7F-84A1-EB8B64771C3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Total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85000"/>
                    <a:satMod val="130000"/>
                  </a:schemeClr>
                </a:gs>
                <a:gs pos="34000">
                  <a:schemeClr val="accent4">
                    <a:shade val="87000"/>
                    <a:satMod val="125000"/>
                  </a:schemeClr>
                </a:gs>
                <a:gs pos="70000">
                  <a:schemeClr val="accent4">
                    <a:tint val="100000"/>
                    <a:shade val="90000"/>
                    <a:satMod val="130000"/>
                  </a:schemeClr>
                </a:gs>
                <a:gs pos="100000">
                  <a:schemeClr val="accent4">
                    <a:tint val="100000"/>
                    <a:shade val="100000"/>
                    <a:satMod val="11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44450" dist="25400" dir="2700000" algn="br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9800000"/>
              </a:lightRig>
            </a:scene3d>
            <a:sp3d prstMaterial="flat">
              <a:bevelT w="25400" h="3175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Tucana Roast</c:v>
                </c:pt>
                <c:pt idx="1">
                  <c:v>Phoenix Roast</c:v>
                </c:pt>
                <c:pt idx="2">
                  <c:v>Indus Tea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Sheet1!$E$2:$E$6</c:f>
              <c:numCache>
                <c:formatCode>"$"#,##0_);[Red]\("$"#,##0\)</c:formatCode>
                <c:ptCount val="5"/>
                <c:pt idx="0">
                  <c:v>32975</c:v>
                </c:pt>
                <c:pt idx="1">
                  <c:v>34402</c:v>
                </c:pt>
                <c:pt idx="2">
                  <c:v>67377</c:v>
                </c:pt>
                <c:pt idx="3">
                  <c:v>39829</c:v>
                </c:pt>
                <c:pt idx="4">
                  <c:v>174583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48-4C7F-84A1-EB8B64771C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600072783"/>
        <c:axId val="1600070287"/>
        <c:axId val="0"/>
      </c:bar3DChart>
      <c:catAx>
        <c:axId val="1600072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70287"/>
        <c:crosses val="autoZero"/>
        <c:auto val="1"/>
        <c:lblAlgn val="ctr"/>
        <c:lblOffset val="100"/>
        <c:noMultiLvlLbl val="0"/>
      </c:catAx>
      <c:valAx>
        <c:axId val="16000702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072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</a:t>
            </a:r>
            <a:r>
              <a:rPr lang="en-US" sz="3600" dirty="0" smtClean="0"/>
              <a:t>month</a:t>
            </a:r>
            <a:endParaRPr lang="en-US" sz="3600" dirty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2015 Sales by Product and Region</a:t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94490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332747"/>
              </p:ext>
            </p:extLst>
          </p:nvPr>
        </p:nvGraphicFramePr>
        <p:xfrm>
          <a:off x="590550" y="2108200"/>
          <a:ext cx="10272713" cy="269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10810980" imgH="2838525" progId="Excel.Sheet.12">
                  <p:embed/>
                </p:oleObj>
              </mc:Choice>
              <mc:Fallback>
                <p:oleObj name="Worksheet" r:id="rId3" imgW="10810980" imgH="2838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550" y="2108200"/>
                        <a:ext cx="10272713" cy="2697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626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10956</TotalTime>
  <Words>299</Words>
  <Application>Microsoft Office PowerPoint</Application>
  <PresentationFormat>Widescreen</PresentationFormat>
  <Paragraphs>30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Constantia</vt:lpstr>
      <vt:lpstr>Courier New</vt:lpstr>
      <vt:lpstr>Retrospect</vt:lpstr>
      <vt:lpstr>Microsoft Excel Worksheet</vt:lpstr>
      <vt:lpstr>Java Tucana Sales Report</vt:lpstr>
      <vt:lpstr>2015 Sales by Product and Region </vt:lpstr>
      <vt:lpstr>PowerPoint Presentation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132</cp:revision>
  <dcterms:created xsi:type="dcterms:W3CDTF">2015-12-07T16:34:37Z</dcterms:created>
  <dcterms:modified xsi:type="dcterms:W3CDTF">2016-05-26T01:45:10Z</dcterms:modified>
</cp:coreProperties>
</file>